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1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2" autoAdjust="0"/>
  </p:normalViewPr>
  <p:slideViewPr>
    <p:cSldViewPr snapToGrid="0">
      <p:cViewPr varScale="1">
        <p:scale>
          <a:sx n="67" d="100"/>
          <a:sy n="67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0D5B-2474-4AAA-80F8-904036AD0AB5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4DCF-4BC3-4CF0-9774-2747A67A5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4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Nathan Anderson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A4DCF-4BC3-4CF0-9774-2747A67A53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6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7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1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1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2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2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8217-DFC8-4A53-92EE-F66F10E048ED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A0AD-A711-4CBF-AF4D-F45B7AC35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 and stars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85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a clear night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stars can be seen in the sky.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/>
              <a:t>Often</a:t>
            </a:r>
            <a:r>
              <a:rPr lang="en-US" dirty="0"/>
              <a:t> the Moon is seen as well.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47062" y="1780683"/>
            <a:ext cx="6956659" cy="3942272"/>
            <a:chOff x="1247062" y="1780683"/>
            <a:chExt cx="6956659" cy="3942272"/>
          </a:xfrm>
        </p:grpSpPr>
        <p:grpSp>
          <p:nvGrpSpPr>
            <p:cNvPr id="7" name="Group 6"/>
            <p:cNvGrpSpPr/>
            <p:nvPr/>
          </p:nvGrpSpPr>
          <p:grpSpPr>
            <a:xfrm>
              <a:off x="1247062" y="1780683"/>
              <a:ext cx="6944265" cy="3942272"/>
              <a:chOff x="1247062" y="1780683"/>
              <a:chExt cx="6944265" cy="394227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47062" y="1780683"/>
                <a:ext cx="6944265" cy="3942272"/>
                <a:chOff x="1247062" y="1780683"/>
                <a:chExt cx="6944265" cy="394227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247062" y="1780683"/>
                  <a:ext cx="6944265" cy="39422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2473280" y="2736400"/>
                  <a:ext cx="540000" cy="540000"/>
                </a:xfrm>
                <a:prstGeom prst="ellipse">
                  <a:avLst/>
                </a:prstGeom>
                <a:blipFill>
                  <a:blip r:embed="rId3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508000" h="50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Moon 2"/>
                <p:cNvSpPr/>
                <p:nvPr/>
              </p:nvSpPr>
              <p:spPr>
                <a:xfrm rot="11853111">
                  <a:off x="2747830" y="2771730"/>
                  <a:ext cx="288000" cy="576000"/>
                </a:xfrm>
                <a:prstGeom prst="moon">
                  <a:avLst>
                    <a:gd name="adj" fmla="val 6969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5520907" y="3642640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33595" y="3530025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25023" y="34575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733982" y="2507373"/>
                <a:ext cx="72000" cy="72000"/>
              </a:xfrm>
              <a:prstGeom prst="ellipse">
                <a:avLst/>
              </a:prstGeom>
              <a:solidFill>
                <a:srgbClr val="FF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79323" y="2769807"/>
                <a:ext cx="43200" cy="4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06576" y="4664963"/>
                <a:ext cx="46800" cy="46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12938" y="4712263"/>
                <a:ext cx="54000" cy="5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1250830" y="5089585"/>
              <a:ext cx="6952891" cy="621102"/>
            </a:xfrm>
            <a:custGeom>
              <a:avLst/>
              <a:gdLst>
                <a:gd name="connsiteX0" fmla="*/ 0 w 6952891"/>
                <a:gd name="connsiteY0" fmla="*/ 621102 h 621102"/>
                <a:gd name="connsiteX1" fmla="*/ 8627 w 6952891"/>
                <a:gd name="connsiteY1" fmla="*/ 241540 h 621102"/>
                <a:gd name="connsiteX2" fmla="*/ 138023 w 6952891"/>
                <a:gd name="connsiteY2" fmla="*/ 500332 h 621102"/>
                <a:gd name="connsiteX3" fmla="*/ 819510 w 6952891"/>
                <a:gd name="connsiteY3" fmla="*/ 500332 h 621102"/>
                <a:gd name="connsiteX4" fmla="*/ 836762 w 6952891"/>
                <a:gd name="connsiteY4" fmla="*/ 414068 h 621102"/>
                <a:gd name="connsiteX5" fmla="*/ 767751 w 6952891"/>
                <a:gd name="connsiteY5" fmla="*/ 301924 h 621102"/>
                <a:gd name="connsiteX6" fmla="*/ 793630 w 6952891"/>
                <a:gd name="connsiteY6" fmla="*/ 267419 h 621102"/>
                <a:gd name="connsiteX7" fmla="*/ 845389 w 6952891"/>
                <a:gd name="connsiteY7" fmla="*/ 232913 h 621102"/>
                <a:gd name="connsiteX8" fmla="*/ 871268 w 6952891"/>
                <a:gd name="connsiteY8" fmla="*/ 241540 h 621102"/>
                <a:gd name="connsiteX9" fmla="*/ 974785 w 6952891"/>
                <a:gd name="connsiteY9" fmla="*/ 258792 h 621102"/>
                <a:gd name="connsiteX10" fmla="*/ 992038 w 6952891"/>
                <a:gd name="connsiteY10" fmla="*/ 284672 h 621102"/>
                <a:gd name="connsiteX11" fmla="*/ 992038 w 6952891"/>
                <a:gd name="connsiteY11" fmla="*/ 362309 h 621102"/>
                <a:gd name="connsiteX12" fmla="*/ 974785 w 6952891"/>
                <a:gd name="connsiteY12" fmla="*/ 388189 h 621102"/>
                <a:gd name="connsiteX13" fmla="*/ 923027 w 6952891"/>
                <a:gd name="connsiteY13" fmla="*/ 405441 h 621102"/>
                <a:gd name="connsiteX14" fmla="*/ 897147 w 6952891"/>
                <a:gd name="connsiteY14" fmla="*/ 414068 h 621102"/>
                <a:gd name="connsiteX15" fmla="*/ 888521 w 6952891"/>
                <a:gd name="connsiteY15" fmla="*/ 422694 h 621102"/>
                <a:gd name="connsiteX16" fmla="*/ 888521 w 6952891"/>
                <a:gd name="connsiteY16" fmla="*/ 543464 h 621102"/>
                <a:gd name="connsiteX17" fmla="*/ 1181819 w 6952891"/>
                <a:gd name="connsiteY17" fmla="*/ 534838 h 621102"/>
                <a:gd name="connsiteX18" fmla="*/ 1190445 w 6952891"/>
                <a:gd name="connsiteY18" fmla="*/ 396815 h 621102"/>
                <a:gd name="connsiteX19" fmla="*/ 1302589 w 6952891"/>
                <a:gd name="connsiteY19" fmla="*/ 241540 h 621102"/>
                <a:gd name="connsiteX20" fmla="*/ 1544128 w 6952891"/>
                <a:gd name="connsiteY20" fmla="*/ 250166 h 621102"/>
                <a:gd name="connsiteX21" fmla="*/ 1630393 w 6952891"/>
                <a:gd name="connsiteY21" fmla="*/ 0 h 621102"/>
                <a:gd name="connsiteX22" fmla="*/ 1699404 w 6952891"/>
                <a:gd name="connsiteY22" fmla="*/ 396815 h 621102"/>
                <a:gd name="connsiteX23" fmla="*/ 1699404 w 6952891"/>
                <a:gd name="connsiteY23" fmla="*/ 500332 h 621102"/>
                <a:gd name="connsiteX24" fmla="*/ 2631057 w 6952891"/>
                <a:gd name="connsiteY24" fmla="*/ 500332 h 621102"/>
                <a:gd name="connsiteX25" fmla="*/ 2656936 w 6952891"/>
                <a:gd name="connsiteY25" fmla="*/ 301924 h 621102"/>
                <a:gd name="connsiteX26" fmla="*/ 2777706 w 6952891"/>
                <a:gd name="connsiteY26" fmla="*/ 181155 h 621102"/>
                <a:gd name="connsiteX27" fmla="*/ 3191774 w 6952891"/>
                <a:gd name="connsiteY27" fmla="*/ 181155 h 621102"/>
                <a:gd name="connsiteX28" fmla="*/ 3364302 w 6952891"/>
                <a:gd name="connsiteY28" fmla="*/ 293298 h 621102"/>
                <a:gd name="connsiteX29" fmla="*/ 3381555 w 6952891"/>
                <a:gd name="connsiteY29" fmla="*/ 491706 h 621102"/>
                <a:gd name="connsiteX30" fmla="*/ 3588589 w 6952891"/>
                <a:gd name="connsiteY30" fmla="*/ 483079 h 621102"/>
                <a:gd name="connsiteX31" fmla="*/ 3588589 w 6952891"/>
                <a:gd name="connsiteY31" fmla="*/ 336430 h 621102"/>
                <a:gd name="connsiteX32" fmla="*/ 3812876 w 6952891"/>
                <a:gd name="connsiteY32" fmla="*/ 319177 h 621102"/>
                <a:gd name="connsiteX33" fmla="*/ 3830128 w 6952891"/>
                <a:gd name="connsiteY33" fmla="*/ 465826 h 621102"/>
                <a:gd name="connsiteX34" fmla="*/ 4373593 w 6952891"/>
                <a:gd name="connsiteY34" fmla="*/ 448573 h 621102"/>
                <a:gd name="connsiteX35" fmla="*/ 4356340 w 6952891"/>
                <a:gd name="connsiteY35" fmla="*/ 370936 h 621102"/>
                <a:gd name="connsiteX36" fmla="*/ 4364966 w 6952891"/>
                <a:gd name="connsiteY36" fmla="*/ 345057 h 621102"/>
                <a:gd name="connsiteX37" fmla="*/ 4416725 w 6952891"/>
                <a:gd name="connsiteY37" fmla="*/ 327804 h 621102"/>
                <a:gd name="connsiteX38" fmla="*/ 4770408 w 6952891"/>
                <a:gd name="connsiteY38" fmla="*/ 319177 h 621102"/>
                <a:gd name="connsiteX39" fmla="*/ 4848045 w 6952891"/>
                <a:gd name="connsiteY39" fmla="*/ 336430 h 621102"/>
                <a:gd name="connsiteX40" fmla="*/ 4856672 w 6952891"/>
                <a:gd name="connsiteY40" fmla="*/ 370936 h 621102"/>
                <a:gd name="connsiteX41" fmla="*/ 4899804 w 6952891"/>
                <a:gd name="connsiteY41" fmla="*/ 431321 h 621102"/>
                <a:gd name="connsiteX42" fmla="*/ 4917057 w 6952891"/>
                <a:gd name="connsiteY42" fmla="*/ 465826 h 621102"/>
                <a:gd name="connsiteX43" fmla="*/ 5055079 w 6952891"/>
                <a:gd name="connsiteY43" fmla="*/ 293298 h 621102"/>
                <a:gd name="connsiteX44" fmla="*/ 5417389 w 6952891"/>
                <a:gd name="connsiteY44" fmla="*/ 310551 h 621102"/>
                <a:gd name="connsiteX45" fmla="*/ 5546785 w 6952891"/>
                <a:gd name="connsiteY45" fmla="*/ 422694 h 621102"/>
                <a:gd name="connsiteX46" fmla="*/ 5564038 w 6952891"/>
                <a:gd name="connsiteY46" fmla="*/ 586596 h 621102"/>
                <a:gd name="connsiteX47" fmla="*/ 5969479 w 6952891"/>
                <a:gd name="connsiteY47" fmla="*/ 577970 h 621102"/>
                <a:gd name="connsiteX48" fmla="*/ 5960853 w 6952891"/>
                <a:gd name="connsiteY48" fmla="*/ 69011 h 621102"/>
                <a:gd name="connsiteX49" fmla="*/ 6374921 w 6952891"/>
                <a:gd name="connsiteY49" fmla="*/ 94890 h 621102"/>
                <a:gd name="connsiteX50" fmla="*/ 6383547 w 6952891"/>
                <a:gd name="connsiteY50" fmla="*/ 431321 h 621102"/>
                <a:gd name="connsiteX51" fmla="*/ 6676845 w 6952891"/>
                <a:gd name="connsiteY51" fmla="*/ 422694 h 621102"/>
                <a:gd name="connsiteX52" fmla="*/ 6814868 w 6952891"/>
                <a:gd name="connsiteY52" fmla="*/ 267419 h 621102"/>
                <a:gd name="connsiteX53" fmla="*/ 6952891 w 6952891"/>
                <a:gd name="connsiteY53" fmla="*/ 250166 h 621102"/>
                <a:gd name="connsiteX54" fmla="*/ 6952891 w 6952891"/>
                <a:gd name="connsiteY54" fmla="*/ 621102 h 621102"/>
                <a:gd name="connsiteX55" fmla="*/ 0 w 6952891"/>
                <a:gd name="connsiteY55" fmla="*/ 621102 h 62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952891" h="621102">
                  <a:moveTo>
                    <a:pt x="0" y="621102"/>
                  </a:moveTo>
                  <a:lnTo>
                    <a:pt x="8627" y="241540"/>
                  </a:lnTo>
                  <a:lnTo>
                    <a:pt x="138023" y="500332"/>
                  </a:lnTo>
                  <a:lnTo>
                    <a:pt x="819510" y="500332"/>
                  </a:lnTo>
                  <a:lnTo>
                    <a:pt x="836762" y="414068"/>
                  </a:lnTo>
                  <a:cubicBezTo>
                    <a:pt x="749862" y="385101"/>
                    <a:pt x="737181" y="408922"/>
                    <a:pt x="767751" y="301924"/>
                  </a:cubicBezTo>
                  <a:cubicBezTo>
                    <a:pt x="771701" y="288100"/>
                    <a:pt x="782884" y="276971"/>
                    <a:pt x="793630" y="267419"/>
                  </a:cubicBezTo>
                  <a:cubicBezTo>
                    <a:pt x="809128" y="253643"/>
                    <a:pt x="845389" y="232913"/>
                    <a:pt x="845389" y="232913"/>
                  </a:cubicBezTo>
                  <a:cubicBezTo>
                    <a:pt x="854015" y="235789"/>
                    <a:pt x="862299" y="240045"/>
                    <a:pt x="871268" y="241540"/>
                  </a:cubicBezTo>
                  <a:cubicBezTo>
                    <a:pt x="986841" y="260802"/>
                    <a:pt x="914112" y="238568"/>
                    <a:pt x="974785" y="258792"/>
                  </a:cubicBezTo>
                  <a:cubicBezTo>
                    <a:pt x="980536" y="267419"/>
                    <a:pt x="987401" y="275399"/>
                    <a:pt x="992038" y="284672"/>
                  </a:cubicBezTo>
                  <a:cubicBezTo>
                    <a:pt x="1005869" y="312335"/>
                    <a:pt x="1002785" y="330068"/>
                    <a:pt x="992038" y="362309"/>
                  </a:cubicBezTo>
                  <a:cubicBezTo>
                    <a:pt x="988759" y="372145"/>
                    <a:pt x="983577" y="382694"/>
                    <a:pt x="974785" y="388189"/>
                  </a:cubicBezTo>
                  <a:cubicBezTo>
                    <a:pt x="959363" y="397827"/>
                    <a:pt x="940280" y="399690"/>
                    <a:pt x="923027" y="405441"/>
                  </a:cubicBezTo>
                  <a:cubicBezTo>
                    <a:pt x="914400" y="408317"/>
                    <a:pt x="903577" y="407638"/>
                    <a:pt x="897147" y="414068"/>
                  </a:cubicBezTo>
                  <a:lnTo>
                    <a:pt x="888521" y="422694"/>
                  </a:lnTo>
                  <a:lnTo>
                    <a:pt x="888521" y="543464"/>
                  </a:lnTo>
                  <a:lnTo>
                    <a:pt x="1181819" y="534838"/>
                  </a:lnTo>
                  <a:lnTo>
                    <a:pt x="1190445" y="396815"/>
                  </a:lnTo>
                  <a:lnTo>
                    <a:pt x="1302589" y="241540"/>
                  </a:lnTo>
                  <a:lnTo>
                    <a:pt x="1544128" y="250166"/>
                  </a:lnTo>
                  <a:lnTo>
                    <a:pt x="1630393" y="0"/>
                  </a:lnTo>
                  <a:lnTo>
                    <a:pt x="1699404" y="396815"/>
                  </a:lnTo>
                  <a:lnTo>
                    <a:pt x="1699404" y="500332"/>
                  </a:lnTo>
                  <a:lnTo>
                    <a:pt x="2631057" y="500332"/>
                  </a:lnTo>
                  <a:lnTo>
                    <a:pt x="2656936" y="301924"/>
                  </a:lnTo>
                  <a:lnTo>
                    <a:pt x="2777706" y="181155"/>
                  </a:lnTo>
                  <a:lnTo>
                    <a:pt x="3191774" y="181155"/>
                  </a:lnTo>
                  <a:lnTo>
                    <a:pt x="3364302" y="293298"/>
                  </a:lnTo>
                  <a:lnTo>
                    <a:pt x="3381555" y="491706"/>
                  </a:lnTo>
                  <a:lnTo>
                    <a:pt x="3588589" y="483079"/>
                  </a:lnTo>
                  <a:lnTo>
                    <a:pt x="3588589" y="336430"/>
                  </a:lnTo>
                  <a:lnTo>
                    <a:pt x="3812876" y="319177"/>
                  </a:lnTo>
                  <a:lnTo>
                    <a:pt x="3830128" y="465826"/>
                  </a:lnTo>
                  <a:lnTo>
                    <a:pt x="4373593" y="448573"/>
                  </a:lnTo>
                  <a:cubicBezTo>
                    <a:pt x="4367842" y="422694"/>
                    <a:pt x="4358542" y="397355"/>
                    <a:pt x="4356340" y="370936"/>
                  </a:cubicBezTo>
                  <a:cubicBezTo>
                    <a:pt x="4355585" y="361874"/>
                    <a:pt x="4357567" y="350342"/>
                    <a:pt x="4364966" y="345057"/>
                  </a:cubicBezTo>
                  <a:cubicBezTo>
                    <a:pt x="4379765" y="334486"/>
                    <a:pt x="4398544" y="328247"/>
                    <a:pt x="4416725" y="327804"/>
                  </a:cubicBezTo>
                  <a:lnTo>
                    <a:pt x="4770408" y="319177"/>
                  </a:lnTo>
                  <a:cubicBezTo>
                    <a:pt x="4796287" y="324928"/>
                    <a:pt x="4825313" y="322790"/>
                    <a:pt x="4848045" y="336430"/>
                  </a:cubicBezTo>
                  <a:cubicBezTo>
                    <a:pt x="4858211" y="342530"/>
                    <a:pt x="4853265" y="359580"/>
                    <a:pt x="4856672" y="370936"/>
                  </a:cubicBezTo>
                  <a:cubicBezTo>
                    <a:pt x="4874564" y="430575"/>
                    <a:pt x="4857791" y="417315"/>
                    <a:pt x="4899804" y="431321"/>
                  </a:cubicBezTo>
                  <a:cubicBezTo>
                    <a:pt x="4909716" y="461058"/>
                    <a:pt x="4902000" y="450771"/>
                    <a:pt x="4917057" y="465826"/>
                  </a:cubicBezTo>
                  <a:lnTo>
                    <a:pt x="5055079" y="293298"/>
                  </a:lnTo>
                  <a:lnTo>
                    <a:pt x="5417389" y="310551"/>
                  </a:lnTo>
                  <a:lnTo>
                    <a:pt x="5546785" y="422694"/>
                  </a:lnTo>
                  <a:lnTo>
                    <a:pt x="5564038" y="586596"/>
                  </a:lnTo>
                  <a:lnTo>
                    <a:pt x="5969479" y="577970"/>
                  </a:lnTo>
                  <a:lnTo>
                    <a:pt x="5960853" y="69011"/>
                  </a:lnTo>
                  <a:lnTo>
                    <a:pt x="6374921" y="94890"/>
                  </a:lnTo>
                  <a:lnTo>
                    <a:pt x="6383547" y="431321"/>
                  </a:lnTo>
                  <a:lnTo>
                    <a:pt x="6676845" y="422694"/>
                  </a:lnTo>
                  <a:lnTo>
                    <a:pt x="6814868" y="267419"/>
                  </a:lnTo>
                  <a:lnTo>
                    <a:pt x="6952891" y="250166"/>
                  </a:lnTo>
                  <a:lnTo>
                    <a:pt x="6952891" y="621102"/>
                  </a:lnTo>
                  <a:lnTo>
                    <a:pt x="0" y="62110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780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404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620618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1a What does the Moon do at night?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0375" y="2195927"/>
            <a:ext cx="5760000" cy="36000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6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              Stays still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B 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8" y="5350596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3298" y="5350596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Arc 2"/>
          <p:cNvSpPr/>
          <p:nvPr/>
        </p:nvSpPr>
        <p:spPr>
          <a:xfrm>
            <a:off x="5127906" y="2578978"/>
            <a:ext cx="2061714" cy="2345682"/>
          </a:xfrm>
          <a:prstGeom prst="arc">
            <a:avLst>
              <a:gd name="adj1" fmla="val 12115336"/>
              <a:gd name="adj2" fmla="val 20446649"/>
            </a:avLst>
          </a:prstGeom>
          <a:ln w="31750" cap="rnd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461" b="15873"/>
          <a:stretch/>
        </p:blipFill>
        <p:spPr>
          <a:xfrm>
            <a:off x="5935250" y="2397485"/>
            <a:ext cx="312355" cy="4359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r="33461" b="15873"/>
          <a:stretch/>
        </p:blipFill>
        <p:spPr>
          <a:xfrm>
            <a:off x="2875788" y="2397485"/>
            <a:ext cx="312355" cy="435945"/>
          </a:xfrm>
          <a:prstGeom prst="rect">
            <a:avLst/>
          </a:prstGeom>
        </p:spPr>
      </p:pic>
      <p:sp>
        <p:nvSpPr>
          <p:cNvPr id="38" name="Arc 37"/>
          <p:cNvSpPr/>
          <p:nvPr/>
        </p:nvSpPr>
        <p:spPr>
          <a:xfrm>
            <a:off x="2980622" y="4226943"/>
            <a:ext cx="73129" cy="2515652"/>
          </a:xfrm>
          <a:prstGeom prst="arc">
            <a:avLst>
              <a:gd name="adj1" fmla="val 12115336"/>
              <a:gd name="adj2" fmla="val 20446649"/>
            </a:avLst>
          </a:prstGeom>
          <a:ln w="31750" cap="rnd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r="33461" b="15873"/>
          <a:stretch/>
        </p:blipFill>
        <p:spPr>
          <a:xfrm>
            <a:off x="2874949" y="4420059"/>
            <a:ext cx="312355" cy="435945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5063706" y="4638031"/>
            <a:ext cx="2125914" cy="0"/>
          </a:xfrm>
          <a:prstGeom prst="line">
            <a:avLst/>
          </a:prstGeom>
          <a:ln w="31750" cap="rnd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r="33461" b="15873"/>
          <a:stretch/>
        </p:blipFill>
        <p:spPr>
          <a:xfrm>
            <a:off x="5931157" y="4420494"/>
            <a:ext cx="312355" cy="4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 and stars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56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1b Why do you think the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Moon does this?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891" y="3561958"/>
            <a:ext cx="8303472" cy="2536156"/>
            <a:chOff x="438891" y="3561958"/>
            <a:chExt cx="8303472" cy="2536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91" y="3561958"/>
              <a:ext cx="8303472" cy="25361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96999" y="3561958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Moon is always there and can be seen when it is dark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6998" y="4238429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Earth spins on its axis once each day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7" y="4892624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Moon goes round the Earth once each day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96996" y="5546819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Moon swaps places with the Sun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134" y="1278807"/>
            <a:ext cx="3785969" cy="21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81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594739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2a What do the stars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at night?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0375" y="2195927"/>
            <a:ext cx="5760000" cy="36000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6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              Stay still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8" y="5350596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3298" y="5350596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0167" y="1859942"/>
            <a:ext cx="1732956" cy="2258890"/>
            <a:chOff x="4733982" y="2507373"/>
            <a:chExt cx="1732956" cy="225889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520907" y="364264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633595" y="35300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725023" y="3457586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733982" y="250737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979323" y="2769807"/>
              <a:ext cx="43200" cy="4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406576" y="4664963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412938" y="4712263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72782" y="2178419"/>
            <a:ext cx="1307761" cy="1138317"/>
            <a:chOff x="2144008" y="1742536"/>
            <a:chExt cx="1820174" cy="1763649"/>
          </a:xfrm>
        </p:grpSpPr>
        <p:sp>
          <p:nvSpPr>
            <p:cNvPr id="51" name="Rectangle 50"/>
            <p:cNvSpPr/>
            <p:nvPr/>
          </p:nvSpPr>
          <p:spPr>
            <a:xfrm>
              <a:off x="2144008" y="1742536"/>
              <a:ext cx="1820174" cy="176364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8793" y="1859677"/>
              <a:ext cx="791635" cy="1014916"/>
            </a:xfrm>
            <a:prstGeom prst="rect">
              <a:avLst/>
            </a:prstGeom>
          </p:spPr>
        </p:pic>
      </p:grpSp>
      <p:sp>
        <p:nvSpPr>
          <p:cNvPr id="53" name="Arc 52"/>
          <p:cNvSpPr/>
          <p:nvPr/>
        </p:nvSpPr>
        <p:spPr>
          <a:xfrm>
            <a:off x="5020122" y="2567890"/>
            <a:ext cx="2061714" cy="2345682"/>
          </a:xfrm>
          <a:prstGeom prst="arc">
            <a:avLst>
              <a:gd name="adj1" fmla="val 12115336"/>
              <a:gd name="adj2" fmla="val 20446649"/>
            </a:avLst>
          </a:prstGeom>
          <a:ln w="31750" cap="rnd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2477766" y="2182254"/>
            <a:ext cx="1307761" cy="1138317"/>
            <a:chOff x="2144008" y="1742536"/>
            <a:chExt cx="1820174" cy="1763649"/>
          </a:xfrm>
        </p:grpSpPr>
        <p:sp>
          <p:nvSpPr>
            <p:cNvPr id="57" name="Rectangle 56"/>
            <p:cNvSpPr/>
            <p:nvPr/>
          </p:nvSpPr>
          <p:spPr>
            <a:xfrm>
              <a:off x="2144008" y="1742536"/>
              <a:ext cx="1820174" cy="176364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8793" y="1859677"/>
              <a:ext cx="791635" cy="1014916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09259" y="4423417"/>
            <a:ext cx="1307761" cy="1138317"/>
            <a:chOff x="2144008" y="1742536"/>
            <a:chExt cx="1820174" cy="1763649"/>
          </a:xfrm>
        </p:grpSpPr>
        <p:sp>
          <p:nvSpPr>
            <p:cNvPr id="60" name="Rectangle 59"/>
            <p:cNvSpPr/>
            <p:nvPr/>
          </p:nvSpPr>
          <p:spPr>
            <a:xfrm>
              <a:off x="2144008" y="1742536"/>
              <a:ext cx="1820174" cy="176364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8793" y="1859677"/>
              <a:ext cx="791635" cy="1014916"/>
            </a:xfrm>
            <a:prstGeom prst="rect">
              <a:avLst/>
            </a:prstGeom>
          </p:spPr>
        </p:pic>
      </p:grpSp>
      <p:sp>
        <p:nvSpPr>
          <p:cNvPr id="35" name="Arc 34"/>
          <p:cNvSpPr/>
          <p:nvPr/>
        </p:nvSpPr>
        <p:spPr>
          <a:xfrm>
            <a:off x="2060269" y="2539312"/>
            <a:ext cx="2061714" cy="2345682"/>
          </a:xfrm>
          <a:prstGeom prst="arc">
            <a:avLst>
              <a:gd name="adj1" fmla="val 2294114"/>
              <a:gd name="adj2" fmla="val 8180182"/>
            </a:avLst>
          </a:prstGeom>
          <a:ln w="31750" cap="rnd">
            <a:solidFill>
              <a:srgbClr val="C000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250358" y="4344444"/>
            <a:ext cx="185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Some stars move in each of these three ways </a:t>
            </a:r>
          </a:p>
          <a:p>
            <a:pPr algn="ctr"/>
            <a:r>
              <a:rPr lang="en-GB" dirty="0"/>
              <a:t>(A, B and C)</a:t>
            </a:r>
          </a:p>
        </p:txBody>
      </p:sp>
    </p:spTree>
    <p:extLst>
      <p:ext uri="{BB962C8B-B14F-4D97-AF65-F5344CB8AC3E}">
        <p14:creationId xmlns:p14="http://schemas.microsoft.com/office/powerpoint/2010/main" val="56295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 and stars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56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2b Why do you think the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stars do this?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891" y="3561958"/>
            <a:ext cx="8303472" cy="2536156"/>
            <a:chOff x="438891" y="3561958"/>
            <a:chExt cx="8303472" cy="2536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91" y="3561958"/>
              <a:ext cx="8303472" cy="25361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96999" y="3561958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Earth spins on its axis once each day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6998" y="4238429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stars swap places with the Sun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7" y="4892624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stars go round the Earth once each day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96996" y="5546819"/>
              <a:ext cx="7323291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stars are always there and can be seen when it is dark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134" y="1278807"/>
            <a:ext cx="3785969" cy="21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houette of tre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7510"/>
          <a:stretch/>
        </p:blipFill>
        <p:spPr bwMode="auto">
          <a:xfrm>
            <a:off x="0" y="0"/>
            <a:ext cx="9144000" cy="68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91726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Time-lapse photograph showing the movement of stars</a:t>
            </a:r>
          </a:p>
        </p:txBody>
      </p:sp>
      <p:sp>
        <p:nvSpPr>
          <p:cNvPr id="4" name="Arc 3"/>
          <p:cNvSpPr/>
          <p:nvPr/>
        </p:nvSpPr>
        <p:spPr>
          <a:xfrm>
            <a:off x="1579857" y="252663"/>
            <a:ext cx="6208295" cy="6930189"/>
          </a:xfrm>
          <a:prstGeom prst="arc">
            <a:avLst>
              <a:gd name="adj1" fmla="val 13971641"/>
              <a:gd name="adj2" fmla="val 17932989"/>
            </a:avLst>
          </a:prstGeom>
          <a:ln w="31750" cap="rnd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c 4"/>
          <p:cNvSpPr/>
          <p:nvPr/>
        </p:nvSpPr>
        <p:spPr>
          <a:xfrm>
            <a:off x="3541142" y="2261398"/>
            <a:ext cx="2285726" cy="2345682"/>
          </a:xfrm>
          <a:prstGeom prst="arc">
            <a:avLst>
              <a:gd name="adj1" fmla="val 2294114"/>
              <a:gd name="adj2" fmla="val 8180182"/>
            </a:avLst>
          </a:prstGeom>
          <a:ln w="31750" cap="rnd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684005" y="3317507"/>
            <a:ext cx="247918" cy="2334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1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189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21</cp:revision>
  <dcterms:created xsi:type="dcterms:W3CDTF">2018-09-26T11:22:07Z</dcterms:created>
  <dcterms:modified xsi:type="dcterms:W3CDTF">2021-02-18T12:56:04Z</dcterms:modified>
</cp:coreProperties>
</file>